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Gladiola" charset="1" panose="00000500000000000000"/>
      <p:regular r:id="rId7"/>
    </p:embeddedFont>
    <p:embeddedFont>
      <p:font typeface="Handelson Three" charset="1" panose="000001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8E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646062">
            <a:off x="-11430721" y="9567732"/>
            <a:ext cx="25445930" cy="19052640"/>
          </a:xfrm>
          <a:custGeom>
            <a:avLst/>
            <a:gdLst/>
            <a:ahLst/>
            <a:cxnLst/>
            <a:rect r="r" b="b" t="t" l="l"/>
            <a:pathLst>
              <a:path h="19052640" w="25445930">
                <a:moveTo>
                  <a:pt x="0" y="0"/>
                </a:moveTo>
                <a:lnTo>
                  <a:pt x="25445930" y="0"/>
                </a:lnTo>
                <a:lnTo>
                  <a:pt x="25445930" y="19052640"/>
                </a:lnTo>
                <a:lnTo>
                  <a:pt x="0" y="19052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727502">
            <a:off x="1362212" y="610156"/>
            <a:ext cx="10803343" cy="10983065"/>
          </a:xfrm>
          <a:custGeom>
            <a:avLst/>
            <a:gdLst/>
            <a:ahLst/>
            <a:cxnLst/>
            <a:rect r="r" b="b" t="t" l="l"/>
            <a:pathLst>
              <a:path h="10983065" w="10803343">
                <a:moveTo>
                  <a:pt x="0" y="0"/>
                </a:moveTo>
                <a:lnTo>
                  <a:pt x="10803342" y="0"/>
                </a:lnTo>
                <a:lnTo>
                  <a:pt x="10803342" y="10983066"/>
                </a:lnTo>
                <a:lnTo>
                  <a:pt x="0" y="109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02385">
            <a:off x="14458302" y="3157328"/>
            <a:ext cx="8614548" cy="18364346"/>
          </a:xfrm>
          <a:custGeom>
            <a:avLst/>
            <a:gdLst/>
            <a:ahLst/>
            <a:cxnLst/>
            <a:rect r="r" b="b" t="t" l="l"/>
            <a:pathLst>
              <a:path h="18364346" w="8614548">
                <a:moveTo>
                  <a:pt x="0" y="0"/>
                </a:moveTo>
                <a:lnTo>
                  <a:pt x="8614548" y="0"/>
                </a:lnTo>
                <a:lnTo>
                  <a:pt x="8614548" y="18364345"/>
                </a:lnTo>
                <a:lnTo>
                  <a:pt x="0" y="183643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417431">
            <a:off x="12174112" y="2589539"/>
            <a:ext cx="17740716" cy="25619120"/>
          </a:xfrm>
          <a:custGeom>
            <a:avLst/>
            <a:gdLst/>
            <a:ahLst/>
            <a:cxnLst/>
            <a:rect r="r" b="b" t="t" l="l"/>
            <a:pathLst>
              <a:path h="25619120" w="17740716">
                <a:moveTo>
                  <a:pt x="0" y="0"/>
                </a:moveTo>
                <a:lnTo>
                  <a:pt x="17740716" y="0"/>
                </a:lnTo>
                <a:lnTo>
                  <a:pt x="17740716" y="25619120"/>
                </a:lnTo>
                <a:lnTo>
                  <a:pt x="0" y="256191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589365">
            <a:off x="1319264" y="11756766"/>
            <a:ext cx="19612724" cy="10898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33"/>
              </a:lnSpc>
            </a:pPr>
            <a:r>
              <a:rPr lang="en-US" sz="63738">
                <a:solidFill>
                  <a:srgbClr val="9D3B46"/>
                </a:solidFill>
                <a:latin typeface="Gladiola"/>
                <a:ea typeface="Gladiola"/>
                <a:cs typeface="Gladiola"/>
                <a:sym typeface="Gladiola"/>
              </a:rPr>
              <a:t>Bride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3155959">
            <a:off x="24666311" y="-5255619"/>
            <a:ext cx="9518712" cy="24350194"/>
          </a:xfrm>
          <a:custGeom>
            <a:avLst/>
            <a:gdLst/>
            <a:ahLst/>
            <a:cxnLst/>
            <a:rect r="r" b="b" t="t" l="l"/>
            <a:pathLst>
              <a:path h="24350194" w="9518712">
                <a:moveTo>
                  <a:pt x="0" y="0"/>
                </a:moveTo>
                <a:lnTo>
                  <a:pt x="9518712" y="0"/>
                </a:lnTo>
                <a:lnTo>
                  <a:pt x="9518712" y="24350194"/>
                </a:lnTo>
                <a:lnTo>
                  <a:pt x="0" y="243501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902849">
            <a:off x="-6473430" y="24277336"/>
            <a:ext cx="9518712" cy="24350194"/>
          </a:xfrm>
          <a:custGeom>
            <a:avLst/>
            <a:gdLst/>
            <a:ahLst/>
            <a:cxnLst/>
            <a:rect r="r" b="b" t="t" l="l"/>
            <a:pathLst>
              <a:path h="24350194" w="9518712">
                <a:moveTo>
                  <a:pt x="0" y="0"/>
                </a:moveTo>
                <a:lnTo>
                  <a:pt x="9518712" y="0"/>
                </a:lnTo>
                <a:lnTo>
                  <a:pt x="9518712" y="24350193"/>
                </a:lnTo>
                <a:lnTo>
                  <a:pt x="0" y="243501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3913256">
            <a:off x="-4350893" y="-6918501"/>
            <a:ext cx="8614548" cy="18364346"/>
          </a:xfrm>
          <a:custGeom>
            <a:avLst/>
            <a:gdLst/>
            <a:ahLst/>
            <a:cxnLst/>
            <a:rect r="r" b="b" t="t" l="l"/>
            <a:pathLst>
              <a:path h="18364346" w="8614548">
                <a:moveTo>
                  <a:pt x="0" y="0"/>
                </a:moveTo>
                <a:lnTo>
                  <a:pt x="8614548" y="0"/>
                </a:lnTo>
                <a:lnTo>
                  <a:pt x="8614548" y="18364346"/>
                </a:lnTo>
                <a:lnTo>
                  <a:pt x="0" y="18364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-589365">
            <a:off x="4868469" y="17301080"/>
            <a:ext cx="18879570" cy="9223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728"/>
              </a:lnSpc>
              <a:spcBef>
                <a:spcPct val="0"/>
              </a:spcBef>
            </a:pPr>
            <a:r>
              <a:rPr lang="en-US" sz="54091" strike="noStrike" u="none">
                <a:solidFill>
                  <a:srgbClr val="9D3B46"/>
                </a:solidFill>
                <a:latin typeface="Gladiola"/>
                <a:ea typeface="Gladiola"/>
                <a:cs typeface="Gladiola"/>
                <a:sym typeface="Gladiola"/>
              </a:rPr>
              <a:t>to be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770026">
            <a:off x="-4551408" y="30877061"/>
            <a:ext cx="10441074" cy="5960904"/>
          </a:xfrm>
          <a:custGeom>
            <a:avLst/>
            <a:gdLst/>
            <a:ahLst/>
            <a:cxnLst/>
            <a:rect r="r" b="b" t="t" l="l"/>
            <a:pathLst>
              <a:path h="5960904" w="10441074">
                <a:moveTo>
                  <a:pt x="0" y="0"/>
                </a:moveTo>
                <a:lnTo>
                  <a:pt x="10441074" y="0"/>
                </a:lnTo>
                <a:lnTo>
                  <a:pt x="10441074" y="5960905"/>
                </a:lnTo>
                <a:lnTo>
                  <a:pt x="0" y="59609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061443">
            <a:off x="21266070" y="18978"/>
            <a:ext cx="12264680" cy="7002017"/>
          </a:xfrm>
          <a:custGeom>
            <a:avLst/>
            <a:gdLst/>
            <a:ahLst/>
            <a:cxnLst/>
            <a:rect r="r" b="b" t="t" l="l"/>
            <a:pathLst>
              <a:path h="7002017" w="12264680">
                <a:moveTo>
                  <a:pt x="0" y="0"/>
                </a:moveTo>
                <a:lnTo>
                  <a:pt x="12264680" y="0"/>
                </a:lnTo>
                <a:lnTo>
                  <a:pt x="12264680" y="7002017"/>
                </a:lnTo>
                <a:lnTo>
                  <a:pt x="0" y="70020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047621">
            <a:off x="-4204223" y="17275559"/>
            <a:ext cx="10992934" cy="6275966"/>
          </a:xfrm>
          <a:custGeom>
            <a:avLst/>
            <a:gdLst/>
            <a:ahLst/>
            <a:cxnLst/>
            <a:rect r="r" b="b" t="t" l="l"/>
            <a:pathLst>
              <a:path h="6275966" w="10992934">
                <a:moveTo>
                  <a:pt x="0" y="0"/>
                </a:moveTo>
                <a:lnTo>
                  <a:pt x="10992934" y="0"/>
                </a:lnTo>
                <a:lnTo>
                  <a:pt x="10992934" y="6275966"/>
                </a:lnTo>
                <a:lnTo>
                  <a:pt x="0" y="62759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23697133" y="29122669"/>
            <a:ext cx="598697" cy="59869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D3B4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15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2881797" y="29122669"/>
            <a:ext cx="598697" cy="59869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D3B4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15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2066461" y="29122669"/>
            <a:ext cx="598697" cy="598697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D3B4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151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1525453" y="30072035"/>
            <a:ext cx="12870956" cy="2294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291"/>
              </a:lnSpc>
            </a:pPr>
            <a:r>
              <a:rPr lang="en-US" sz="13779">
                <a:solidFill>
                  <a:srgbClr val="FFEEE3"/>
                </a:solidFill>
                <a:latin typeface="Handelson Three"/>
                <a:ea typeface="Handelson Three"/>
                <a:cs typeface="Handelson Three"/>
                <a:sym typeface="Handelson Three"/>
              </a:rPr>
              <a:t>Saturday, Nov 02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501437" y="32430401"/>
            <a:ext cx="13894972" cy="1751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468"/>
              </a:lnSpc>
            </a:pPr>
            <a:r>
              <a:rPr lang="en-US" sz="10334">
                <a:solidFill>
                  <a:srgbClr val="FFEEE3"/>
                </a:solidFill>
                <a:latin typeface="Handelson Three"/>
                <a:ea typeface="Handelson Three"/>
                <a:cs typeface="Handelson Three"/>
                <a:sym typeface="Handelson Three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DAGyvdV6s_0</dc:identifier>
  <dcterms:modified xsi:type="dcterms:W3CDTF">2011-08-01T06:04:30Z</dcterms:modified>
  <cp:revision>1</cp:revision>
  <dc:title>Pink Watercolor Illustration Bridal Shower Invitation (30 x 40 in)</dc:title>
</cp:coreProperties>
</file>